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3D34-140E-46F1-AE76-643CB2D55071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3B219-6784-4EF5-8CE5-C96FF3B30F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86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3D34-140E-46F1-AE76-643CB2D55071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3B219-6784-4EF5-8CE5-C96FF3B30F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4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3D34-140E-46F1-AE76-643CB2D55071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3B219-6784-4EF5-8CE5-C96FF3B30F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87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3D34-140E-46F1-AE76-643CB2D55071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3B219-6784-4EF5-8CE5-C96FF3B30F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92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3D34-140E-46F1-AE76-643CB2D55071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3B219-6784-4EF5-8CE5-C96FF3B30F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57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3D34-140E-46F1-AE76-643CB2D55071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3B219-6784-4EF5-8CE5-C96FF3B30F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21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3D34-140E-46F1-AE76-643CB2D55071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3B219-6784-4EF5-8CE5-C96FF3B30F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79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3D34-140E-46F1-AE76-643CB2D55071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3B219-6784-4EF5-8CE5-C96FF3B30F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29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3D34-140E-46F1-AE76-643CB2D55071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3B219-6784-4EF5-8CE5-C96FF3B30F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06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3D34-140E-46F1-AE76-643CB2D55071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3B219-6784-4EF5-8CE5-C96FF3B30F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30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3D34-140E-46F1-AE76-643CB2D55071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3B219-6784-4EF5-8CE5-C96FF3B30F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98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53D34-140E-46F1-AE76-643CB2D55071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3B219-6784-4EF5-8CE5-C96FF3B30F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091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858" y="84281"/>
            <a:ext cx="8616284" cy="668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0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890" y="39888"/>
            <a:ext cx="9626220" cy="677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31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60648"/>
            <a:ext cx="8229600" cy="1143000"/>
          </a:xfrm>
        </p:spPr>
        <p:txBody>
          <a:bodyPr/>
          <a:lstStyle/>
          <a:p>
            <a:r>
              <a:rPr lang="fr-FR" dirty="0"/>
              <a:t>Les dérives possibles du projet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D18C-4869-4210-9335-0F84A51A443B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22" name="Pentagone 21"/>
          <p:cNvSpPr/>
          <p:nvPr/>
        </p:nvSpPr>
        <p:spPr>
          <a:xfrm rot="16200000">
            <a:off x="5224718" y="4628913"/>
            <a:ext cx="1404496" cy="332735"/>
          </a:xfrm>
          <a:prstGeom prst="homePlat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Pentagone 22"/>
          <p:cNvSpPr/>
          <p:nvPr/>
        </p:nvSpPr>
        <p:spPr>
          <a:xfrm rot="1537672" flipV="1">
            <a:off x="3595877" y="2380142"/>
            <a:ext cx="1404496" cy="332735"/>
          </a:xfrm>
          <a:prstGeom prst="homePlat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Pentagone 23"/>
          <p:cNvSpPr/>
          <p:nvPr/>
        </p:nvSpPr>
        <p:spPr>
          <a:xfrm rot="20062328">
            <a:off x="7096339" y="2308704"/>
            <a:ext cx="1404496" cy="332735"/>
          </a:xfrm>
          <a:prstGeom prst="homePlat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Organigramme : Fusion 24"/>
          <p:cNvSpPr/>
          <p:nvPr/>
        </p:nvSpPr>
        <p:spPr>
          <a:xfrm>
            <a:off x="4664574" y="2652130"/>
            <a:ext cx="2727570" cy="1928826"/>
          </a:xfrm>
          <a:prstGeom prst="flowChartMerg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Above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err="1"/>
              <a:t>Pédagogiede</a:t>
            </a:r>
            <a:r>
              <a:rPr lang="fr-FR" sz="2000" b="1" dirty="0"/>
              <a:t> projet</a:t>
            </a:r>
          </a:p>
        </p:txBody>
      </p:sp>
      <p:sp>
        <p:nvSpPr>
          <p:cNvPr id="26" name="Organigramme : Connecteur 25"/>
          <p:cNvSpPr/>
          <p:nvPr/>
        </p:nvSpPr>
        <p:spPr>
          <a:xfrm>
            <a:off x="2062026" y="1349888"/>
            <a:ext cx="2571768" cy="1143008"/>
          </a:xfrm>
          <a:prstGeom prst="flowChartConnector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2200" b="1" dirty="0"/>
              <a:t>Dérive productiviste</a:t>
            </a:r>
          </a:p>
        </p:txBody>
      </p:sp>
      <p:sp>
        <p:nvSpPr>
          <p:cNvPr id="27" name="Organigramme : Connecteur 26"/>
          <p:cNvSpPr/>
          <p:nvPr/>
        </p:nvSpPr>
        <p:spPr>
          <a:xfrm>
            <a:off x="7534634" y="1340768"/>
            <a:ext cx="2533390" cy="1143008"/>
          </a:xfrm>
          <a:prstGeom prst="flowChartConnector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b="1" dirty="0"/>
              <a:t>Dérive techniciste</a:t>
            </a:r>
          </a:p>
        </p:txBody>
      </p:sp>
      <p:sp>
        <p:nvSpPr>
          <p:cNvPr id="28" name="Organigramme : Connecteur 27"/>
          <p:cNvSpPr/>
          <p:nvPr/>
        </p:nvSpPr>
        <p:spPr>
          <a:xfrm>
            <a:off x="4664574" y="5022296"/>
            <a:ext cx="2571768" cy="1143008"/>
          </a:xfrm>
          <a:prstGeom prst="flowChartConnector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b="1" dirty="0"/>
              <a:t>Dérive spontanéiste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7392144" y="2649687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/>
              <a:t>L’élève n’est que l’exécutant d’un projet conçu par le professeur…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6816080" y="4333615"/>
            <a:ext cx="3744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/>
              <a:t>Le projet « s’invente » au fur et à mesure de son déroulement sous prétexte de liberté et d’initiative…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1703512" y="2649687"/>
            <a:ext cx="29302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/>
              <a:t>Le produit à fabriquer est plus important que les apprentissages visés…</a:t>
            </a:r>
          </a:p>
        </p:txBody>
      </p:sp>
    </p:spTree>
    <p:extLst>
      <p:ext uri="{BB962C8B-B14F-4D97-AF65-F5344CB8AC3E}">
        <p14:creationId xmlns:p14="http://schemas.microsoft.com/office/powerpoint/2010/main" val="378645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40</Words>
  <Application>Microsoft Office PowerPoint</Application>
  <PresentationFormat>Grand écran</PresentationFormat>
  <Paragraphs>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Les dérives possibles du projet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Stéphane LE-GAL</dc:creator>
  <cp:lastModifiedBy>SYLVAIN BERCO</cp:lastModifiedBy>
  <cp:revision>5</cp:revision>
  <dcterms:created xsi:type="dcterms:W3CDTF">2020-01-10T10:13:24Z</dcterms:created>
  <dcterms:modified xsi:type="dcterms:W3CDTF">2020-01-14T11:29:23Z</dcterms:modified>
</cp:coreProperties>
</file>